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9" r:id="rId4"/>
    <p:sldId id="270" r:id="rId5"/>
    <p:sldId id="278" r:id="rId6"/>
    <p:sldId id="279" r:id="rId7"/>
    <p:sldId id="272" r:id="rId8"/>
    <p:sldId id="280" r:id="rId9"/>
    <p:sldId id="281" r:id="rId10"/>
    <p:sldId id="282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263641C4-3A55-436C-98CB-2D7B17B68B55}">
          <p14:sldIdLst>
            <p14:sldId id="256"/>
            <p14:sldId id="257"/>
            <p14:sldId id="269"/>
            <p14:sldId id="270"/>
            <p14:sldId id="278"/>
            <p14:sldId id="279"/>
            <p14:sldId id="272"/>
            <p14:sldId id="280"/>
            <p14:sldId id="281"/>
            <p14:sldId id="282"/>
          </p14:sldIdLst>
        </p14:section>
        <p14:section name="Sekcja bez tytułu" id="{1E0FB385-EACF-4695-B149-DA9EFCDC536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A50EA-05BF-4364-B614-7210D1186E1B}" type="datetimeFigureOut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65B63-23B5-42B7-BD8D-C6589F8D484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87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10583-F65F-445F-B9AB-5EA2C482DAE3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8291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185E7-AB9E-4672-AF86-00EEA1FF00C4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26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5ADA7-6A76-441C-BB86-07B3155A04BC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180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971550"/>
            <a:ext cx="10515600" cy="920750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92300"/>
            <a:ext cx="10515600" cy="3911600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FD251-CC29-4E00-A8CA-EC4E6D0EEC8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8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96-CE54-4C1F-82CF-7FE8D18F13E6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246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10515600" cy="1150144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051049"/>
            <a:ext cx="5181600" cy="3708401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2051049"/>
            <a:ext cx="5181600" cy="3708401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B770F-3EB2-4269-B9F1-D07572D90072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96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C3596-4C0A-4309-AD47-FBFED13B1F1F}" type="datetime1">
              <a:rPr lang="pl-PL" smtClean="0"/>
              <a:t>2019-01-16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934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217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1965-FF4D-4F17-A414-6FDF806E8CA9}" type="datetime1">
              <a:rPr lang="pl-PL" smtClean="0"/>
              <a:t>2019-01-16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7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1D1D-0B71-43B0-90FA-CFD2CFBD708A}" type="datetime1">
              <a:rPr lang="pl-PL" smtClean="0"/>
              <a:t>2019-01-16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183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74D4-08A8-4CC1-A0DA-A4438ABF6DDF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487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1BB3-DC04-46DA-BD33-E1C163A6F9A3}" type="datetime1">
              <a:rPr lang="pl-PL" smtClean="0"/>
              <a:t>2019-01-16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113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21120" y="1244600"/>
            <a:ext cx="10515600" cy="12363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2552700"/>
            <a:ext cx="10515600" cy="326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328C7-48B8-4023-B4A8-F0D502C76B41}" type="datetime1">
              <a:rPr lang="pl-PL" smtClean="0"/>
              <a:t>2019-01-16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6AB9B-29CC-41B5-BC0A-919D45734DF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19D6C17F-A700-420D-82B8-F5D45A62B12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855494" y="0"/>
            <a:ext cx="7318520" cy="93807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49EB5BF8-DF56-4F9A-B053-ADE174D905F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341566" y="5815585"/>
            <a:ext cx="7327261" cy="1240604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xmlns="" id="{1499EC8B-24FF-47F4-8CBF-0E98764D1FA2}"/>
              </a:ext>
            </a:extLst>
          </p:cNvPr>
          <p:cNvSpPr txBox="1">
            <a:spLocks/>
          </p:cNvSpPr>
          <p:nvPr userDrawn="1"/>
        </p:nvSpPr>
        <p:spPr>
          <a:xfrm>
            <a:off x="838200" y="0"/>
            <a:ext cx="10481441" cy="11140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000"/>
              <a:t/>
            </a:r>
            <a:br>
              <a:rPr lang="pl-PL" sz="1000"/>
            </a:br>
            <a:r>
              <a:rPr lang="pl-PL" sz="1200" i="1"/>
              <a:t>DOSKONALENIE TRENERÓW WSPOMAGANIA OŚWIATY  </a:t>
            </a:r>
            <a:r>
              <a:rPr lang="pl-PL" sz="1200"/>
              <a:t>POWR.02.10.00-00-7015/17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278049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fice.com/" TargetMode="External"/><Relationship Id="rId2" Type="http://schemas.openxmlformats.org/officeDocument/2006/relationships/hyperlink" Target="https://onedrive.liv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3998" y="1681274"/>
            <a:ext cx="9144000" cy="2229644"/>
          </a:xfrm>
        </p:spPr>
        <p:txBody>
          <a:bodyPr>
            <a:normAutofit/>
          </a:bodyPr>
          <a:lstStyle/>
          <a:p>
            <a:r>
              <a:rPr lang="pl-PL" b="1" dirty="0"/>
              <a:t>Korzystanie z wirtualnego dysku OneDrive</a:t>
            </a:r>
          </a:p>
        </p:txBody>
      </p:sp>
      <p:pic>
        <p:nvPicPr>
          <p:cNvPr id="3" name="Obraz 2" descr="Wycinek ekranu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287" y="4025222"/>
            <a:ext cx="1757421" cy="153263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15448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77899"/>
            <a:ext cx="6734175" cy="490856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Pracując w tzw. chmurze bardzo często można spotkać się z pojęciem plików współdzielonych. Opcja ta pozwala na pracę np. w jednym pliku Word jednocześnie kilku osobom. Pliki, które zostały nam udostępnione z możliwością edycji znajdziemy w zakładce </a:t>
            </a:r>
            <a:r>
              <a:rPr lang="pl-PL" i="1" dirty="0" smtClean="0"/>
              <a:t>Udostępnione</a:t>
            </a:r>
            <a:r>
              <a:rPr lang="pl-PL" dirty="0"/>
              <a:t>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04"/>
          <a:stretch/>
        </p:blipFill>
        <p:spPr>
          <a:xfrm>
            <a:off x="7930197" y="1287436"/>
            <a:ext cx="3071177" cy="437518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Prostokąt zaokrąglony 5"/>
          <p:cNvSpPr/>
          <p:nvPr/>
        </p:nvSpPr>
        <p:spPr>
          <a:xfrm>
            <a:off x="7930197" y="4471988"/>
            <a:ext cx="1956753" cy="51435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75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8B268EA-0372-4F13-8D56-A9B6B3AF8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089" y="1892300"/>
            <a:ext cx="8994844" cy="39116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Do archiwizacji, przechowywania i udostępniania różnego rodzaju </a:t>
            </a:r>
            <a:r>
              <a:rPr lang="pl-PL" dirty="0" smtClean="0"/>
              <a:t>plików i folderów </a:t>
            </a:r>
            <a:r>
              <a:rPr lang="pl-PL" dirty="0"/>
              <a:t>doskonale nadaje się aplikacja </a:t>
            </a:r>
            <a:r>
              <a:rPr lang="pl-PL" dirty="0" smtClean="0"/>
              <a:t>OneDrive.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dirty="0"/>
              <a:t>Jest ona elementem pakietu Microsoft Office. Aplikacja jest dostępna np. pod adresem </a:t>
            </a:r>
            <a:r>
              <a:rPr lang="pl-PL" u="sng" dirty="0">
                <a:hlinkClick r:id="rId2"/>
              </a:rPr>
              <a:t>https://onedrive.live.com</a:t>
            </a:r>
            <a:r>
              <a:rPr lang="pl-PL" dirty="0"/>
              <a:t> lub </a:t>
            </a:r>
            <a:r>
              <a:rPr lang="pl-PL" u="sng" dirty="0">
                <a:hlinkClick r:id="rId3"/>
              </a:rPr>
              <a:t>www.office.com</a:t>
            </a:r>
            <a:r>
              <a:rPr lang="pl-PL" dirty="0"/>
              <a:t>. Korzystanie z aplikacji wymaga założenia własnego </a:t>
            </a:r>
            <a:r>
              <a:rPr lang="pl-PL" dirty="0" smtClean="0"/>
              <a:t>konta.</a:t>
            </a:r>
            <a:endParaRPr lang="pl-PL" b="1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757C26D0-45E3-4BEF-A807-AC051194D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166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49344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 kliknięciu w przycisk OneDrive pokaże się ekran, który pozwala na zarządzanie </a:t>
            </a:r>
            <a:r>
              <a:rPr lang="pl-PL" dirty="0" smtClean="0"/>
              <a:t>plikami. </a:t>
            </a:r>
            <a:r>
              <a:rPr lang="pl-PL" dirty="0"/>
              <a:t>Po pierwszym logowaniu chmura jest </a:t>
            </a:r>
            <a:r>
              <a:rPr lang="pl-PL" dirty="0" smtClean="0"/>
              <a:t>pusta.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437" y="2819941"/>
            <a:ext cx="8101125" cy="278520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5618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92197"/>
            <a:ext cx="10515600" cy="487999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 celu dodania dowolnego pliku lub </a:t>
            </a:r>
            <a:r>
              <a:rPr lang="pl-PL" dirty="0" smtClean="0"/>
              <a:t>folderu należy </a:t>
            </a:r>
            <a:r>
              <a:rPr lang="pl-PL" dirty="0"/>
              <a:t>wybrać </a:t>
            </a:r>
            <a:r>
              <a:rPr lang="pl-PL" dirty="0" smtClean="0"/>
              <a:t>polecenie </a:t>
            </a:r>
            <a:r>
              <a:rPr lang="pl-PL" i="1" dirty="0" smtClean="0"/>
              <a:t>Przekaż</a:t>
            </a:r>
            <a:r>
              <a:rPr lang="pl-PL" dirty="0" smtClean="0"/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pl-PL" dirty="0"/>
          </a:p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Po </a:t>
            </a:r>
            <a:r>
              <a:rPr lang="pl-PL" dirty="0"/>
              <a:t>wybraniu jednej </a:t>
            </a:r>
            <a:r>
              <a:rPr lang="pl-PL" dirty="0" smtClean="0"/>
              <a:t>z możliwych </a:t>
            </a:r>
            <a:r>
              <a:rPr lang="pl-PL" dirty="0"/>
              <a:t>opcji (</a:t>
            </a:r>
            <a:r>
              <a:rPr lang="pl-PL" i="1" dirty="0"/>
              <a:t>Pliki</a:t>
            </a:r>
            <a:r>
              <a:rPr lang="pl-PL" dirty="0"/>
              <a:t> lub </a:t>
            </a:r>
            <a:r>
              <a:rPr lang="pl-PL" i="1" dirty="0"/>
              <a:t>Folder</a:t>
            </a:r>
            <a:r>
              <a:rPr lang="pl-PL" dirty="0"/>
              <a:t>) wskazujemy element na naszym </a:t>
            </a:r>
            <a:r>
              <a:rPr lang="pl-PL" dirty="0" smtClean="0"/>
              <a:t>komputerze tzw. dysku lokalnym, </a:t>
            </a:r>
            <a:r>
              <a:rPr lang="pl-PL" dirty="0"/>
              <a:t>który chcemy dodać do wirtualnego </a:t>
            </a:r>
            <a:r>
              <a:rPr lang="pl-PL" dirty="0" smtClean="0"/>
              <a:t>dysku.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97" b="67598"/>
          <a:stretch/>
        </p:blipFill>
        <p:spPr>
          <a:xfrm>
            <a:off x="4724399" y="2527134"/>
            <a:ext cx="2090739" cy="7161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277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163628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Po przekazaniu pliku na OneDrive elementy są wyświetlane, jako lista </a:t>
            </a:r>
            <a:r>
              <a:rPr lang="pl-PL" dirty="0" smtClean="0"/>
              <a:t>zawierająca </a:t>
            </a:r>
            <a:r>
              <a:rPr lang="pl-PL" dirty="0"/>
              <a:t>szczegóły np. kiedy i kto przekazał plik, jaki rozmiar ma ten </a:t>
            </a:r>
            <a:r>
              <a:rPr lang="pl-PL" dirty="0" smtClean="0"/>
              <a:t>dokument.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792" y="3276596"/>
            <a:ext cx="9856415" cy="240108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1946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92187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 prawym górnym </a:t>
            </a:r>
            <a:r>
              <a:rPr lang="pl-PL" dirty="0" smtClean="0"/>
              <a:t>rogu ekranu      można </a:t>
            </a:r>
            <a:r>
              <a:rPr lang="pl-PL" dirty="0"/>
              <a:t>zmienić sposób wyświetlania elementów na </a:t>
            </a:r>
            <a:r>
              <a:rPr lang="pl-PL" dirty="0" smtClean="0"/>
              <a:t>kafelki     . </a:t>
            </a:r>
            <a:r>
              <a:rPr lang="pl-PL" dirty="0"/>
              <a:t>Funkcja ta pozwala na przeglądanie plików </a:t>
            </a:r>
            <a:r>
              <a:rPr lang="pl-PL" dirty="0" smtClean="0"/>
              <a:t>w</a:t>
            </a:r>
            <a:r>
              <a:rPr lang="pl-PL" dirty="0"/>
              <a:t> </a:t>
            </a:r>
            <a:r>
              <a:rPr lang="pl-PL" dirty="0" smtClean="0"/>
              <a:t>postaci </a:t>
            </a:r>
            <a:r>
              <a:rPr lang="pl-PL" dirty="0"/>
              <a:t>„</a:t>
            </a:r>
            <a:r>
              <a:rPr lang="pl-PL" dirty="0" smtClean="0"/>
              <a:t>obrazkowej.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5" name="Obraz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73" y="1276350"/>
            <a:ext cx="361950" cy="2476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6" name="Obraz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797" y="1892301"/>
            <a:ext cx="276225" cy="24765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17" name="Obraz 1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372" b="25875"/>
          <a:stretch/>
        </p:blipFill>
        <p:spPr>
          <a:xfrm>
            <a:off x="3301840" y="2973392"/>
            <a:ext cx="5588320" cy="275913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78334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677980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 smtClean="0"/>
              <a:t>Opcje widoku </a:t>
            </a:r>
            <a:r>
              <a:rPr lang="pl-PL" dirty="0"/>
              <a:t>można zmieniać za pomocą narzędzia opcji wyświetlania znajdującego się w prawym górnym </a:t>
            </a:r>
            <a:r>
              <a:rPr lang="pl-PL" dirty="0" smtClean="0"/>
              <a:t>rogu.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119" y="3814761"/>
            <a:ext cx="5359762" cy="1871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98391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2187"/>
            <a:ext cx="6291263" cy="490221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Ważną funkcjonalnością wirtualnych dysków jest możliwość przekazywania plików innym osobom. Można udostępniać je bezpośrednio wpisując adres mailowy wybranej osoby lub poprzez wysłanie pocztą elektroniczną skopiowanego linku wybranego </a:t>
            </a:r>
            <a:r>
              <a:rPr lang="pl-PL" dirty="0" smtClean="0"/>
              <a:t>zasobu.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Obraz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69" r="5522" b="673"/>
          <a:stretch/>
        </p:blipFill>
        <p:spPr>
          <a:xfrm>
            <a:off x="6772275" y="1157901"/>
            <a:ext cx="4257676" cy="459360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5195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20792"/>
            <a:ext cx="10515600" cy="39116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l-PL" dirty="0"/>
              <a:t>Dodatkowo, udostępniając wybrany plik (może być to np. zdjęcie, plik Worda, Excela), można wybrać między innymi opcję zezwalającą lub blokującą edycję danego </a:t>
            </a:r>
            <a:r>
              <a:rPr lang="pl-PL" dirty="0" smtClean="0"/>
              <a:t>pliku.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" name="Obraz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0" r="1"/>
          <a:stretch/>
        </p:blipFill>
        <p:spPr>
          <a:xfrm>
            <a:off x="3357024" y="3629021"/>
            <a:ext cx="5477952" cy="19177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8820003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276</Words>
  <Application>Microsoft Office PowerPoint</Application>
  <PresentationFormat>Panoramiczny</PresentationFormat>
  <Paragraphs>13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Motyw pakietu Office</vt:lpstr>
      <vt:lpstr>Korzystanie z wirtualnego dysku OneDrive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 Okońska</dc:creator>
  <cp:lastModifiedBy>kurs</cp:lastModifiedBy>
  <cp:revision>60</cp:revision>
  <dcterms:created xsi:type="dcterms:W3CDTF">2018-12-02T13:14:09Z</dcterms:created>
  <dcterms:modified xsi:type="dcterms:W3CDTF">2019-01-16T23:22:36Z</dcterms:modified>
</cp:coreProperties>
</file>